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70" r:id="rId4"/>
    <p:sldId id="258" r:id="rId5"/>
    <p:sldId id="262" r:id="rId6"/>
    <p:sldId id="266" r:id="rId7"/>
    <p:sldId id="267" r:id="rId8"/>
    <p:sldId id="268" r:id="rId9"/>
    <p:sldId id="269" r:id="rId10"/>
    <p:sldId id="278" r:id="rId11"/>
    <p:sldId id="279" r:id="rId12"/>
    <p:sldId id="27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GB" smtClean="0"/>
              <a:t>UNIT: 2 TASK 3 TEACHERS POWERPOINT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CD2010-F11D-4BF2-A204-2DEBA829F8D0}" type="datetimeFigureOut">
              <a:rPr lang="en-GB" smtClean="0"/>
              <a:t>29/08/2011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507E54-5F03-4B4F-B056-E28E5AB766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9455235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GB" smtClean="0"/>
              <a:t>UNIT: 2 TASK 3 TEACHERS POWERPOINT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11CCE4-7312-442F-89A1-72605E55EB46}" type="datetimeFigureOut">
              <a:rPr lang="en-GB" smtClean="0"/>
              <a:t>29/08/2011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D15B5B-44E8-4BEE-8DA6-9E8D19E9E0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469418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D15B5B-44E8-4BEE-8DA6-9E8D19E9E09D}" type="slidenum">
              <a:rPr lang="en-GB" smtClean="0"/>
              <a:t>1</a:t>
            </a:fld>
            <a:endParaRPr lang="en-GB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GB" smtClean="0"/>
              <a:t>UNIT: 2 TASK 3 TEACHERS POWERPOINT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653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29/08/2011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29/08/2011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29/08/2011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29/08/2011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29/08/2011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29/08/2011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29/08/2011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29/08/2011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29/08/2011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29/08/2011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29/08/2011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6C5B241-FD7E-419F-9E42-B130FC0A97C5}" type="datetimeFigureOut">
              <a:rPr lang="en-GB" smtClean="0"/>
              <a:t>29/08/2011</a:t>
            </a:fld>
            <a:endParaRPr lang="en-GB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BTEC Creative Media Production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UNIT: 2 TASK 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45747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>ASSESSMENT</a:t>
            </a:r>
            <a:br>
              <a:rPr lang="en-GB" dirty="0" smtClean="0"/>
            </a:br>
            <a:r>
              <a:rPr lang="en-GB" dirty="0" smtClean="0"/>
              <a:t>P4,M4,D4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61" t="23489" r="15843" b="42651"/>
          <a:stretch/>
        </p:blipFill>
        <p:spPr bwMode="auto">
          <a:xfrm>
            <a:off x="395536" y="1556792"/>
            <a:ext cx="8273006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41369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/>
          <a:lstStyle/>
          <a:p>
            <a:r>
              <a:rPr lang="en-GB" dirty="0" smtClean="0"/>
              <a:t>REVISION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1628800"/>
            <a:ext cx="777686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Checking through your work and ensuring that it is fit for purpose and ready to be submitted for assessment is essential. You should: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Check the structure of the content. Does it make sense? Is everything in the right order?</a:t>
            </a:r>
          </a:p>
          <a:p>
            <a:r>
              <a:rPr lang="en-GB" dirty="0" smtClean="0"/>
              <a:t>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Clarity of expression relates to how well you have made your point and in what way. Is it clear what you have written?</a:t>
            </a:r>
          </a:p>
          <a:p>
            <a:endParaRPr lang="en-GB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Electronic checks on your spelling, punctuation and grammar. </a:t>
            </a:r>
          </a:p>
          <a:p>
            <a:endParaRPr lang="en-GB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GB" dirty="0" smtClean="0"/>
              <a:t>Proofreading is then essential. Read through your work and find errors that electronic check may not pick up.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32235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>ASSESSMENT</a:t>
            </a:r>
            <a:br>
              <a:rPr lang="en-GB" dirty="0" smtClean="0"/>
            </a:br>
            <a:r>
              <a:rPr lang="en-GB" dirty="0" smtClean="0"/>
              <a:t>P5,M5,D5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3" t="58464" r="16497" b="12022"/>
          <a:stretch/>
        </p:blipFill>
        <p:spPr bwMode="auto">
          <a:xfrm>
            <a:off x="755576" y="2421364"/>
            <a:ext cx="7807720" cy="2447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16" t="23489" r="16643" b="71674"/>
          <a:stretch/>
        </p:blipFill>
        <p:spPr bwMode="auto">
          <a:xfrm>
            <a:off x="746774" y="2018584"/>
            <a:ext cx="7807720" cy="402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8340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u="sng" dirty="0" smtClean="0"/>
              <a:t>Learning Intentions</a:t>
            </a:r>
          </a:p>
          <a:p>
            <a:endParaRPr lang="en-GB" dirty="0"/>
          </a:p>
          <a:p>
            <a:r>
              <a:rPr lang="en-GB" dirty="0" smtClean="0"/>
              <a:t>To understand the principles of written communication</a:t>
            </a:r>
          </a:p>
          <a:p>
            <a:r>
              <a:rPr lang="en-GB" dirty="0" smtClean="0"/>
              <a:t>To know how to make an effective production documentation</a:t>
            </a:r>
          </a:p>
          <a:p>
            <a:r>
              <a:rPr lang="en-GB" dirty="0" smtClean="0"/>
              <a:t>To know how to use correct vocabulary</a:t>
            </a:r>
          </a:p>
          <a:p>
            <a:r>
              <a:rPr lang="en-GB" dirty="0" smtClean="0"/>
              <a:t>To know how to revise written work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6481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/>
          <a:lstStyle/>
          <a:p>
            <a:r>
              <a:rPr lang="en-GB" dirty="0" smtClean="0"/>
              <a:t>YOUR TASK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28800"/>
            <a:ext cx="8183880" cy="4187952"/>
          </a:xfrm>
        </p:spPr>
        <p:txBody>
          <a:bodyPr>
            <a:normAutofit/>
          </a:bodyPr>
          <a:lstStyle/>
          <a:p>
            <a:r>
              <a:rPr lang="en-GB" dirty="0" smtClean="0"/>
              <a:t>Your task is to create written documents for you idea for your </a:t>
            </a:r>
            <a:r>
              <a:rPr lang="en-GB" dirty="0" smtClean="0"/>
              <a:t>FILM</a:t>
            </a:r>
            <a:r>
              <a:rPr lang="en-GB" dirty="0" smtClean="0"/>
              <a:t>. </a:t>
            </a:r>
            <a:endParaRPr lang="en-GB" dirty="0" smtClean="0"/>
          </a:p>
          <a:p>
            <a:r>
              <a:rPr lang="en-GB" dirty="0" smtClean="0"/>
              <a:t>These will include:</a:t>
            </a:r>
          </a:p>
          <a:p>
            <a:r>
              <a:rPr lang="en-GB" dirty="0" smtClean="0"/>
              <a:t>A proposal</a:t>
            </a:r>
          </a:p>
          <a:p>
            <a:r>
              <a:rPr lang="en-GB" dirty="0" smtClean="0"/>
              <a:t>A Treatment</a:t>
            </a:r>
          </a:p>
          <a:p>
            <a:r>
              <a:rPr lang="en-GB" dirty="0" smtClean="0"/>
              <a:t>A Storyboard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8806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/>
          <a:lstStyle/>
          <a:p>
            <a:r>
              <a:rPr lang="en-GB" dirty="0" smtClean="0"/>
              <a:t>WRITTEN COMMUNICATION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52642" y="1628800"/>
            <a:ext cx="749176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GB" sz="2400" dirty="0" smtClean="0"/>
              <a:t>You need to make sure that all of these documents are fit for purpose and free from errors. </a:t>
            </a:r>
          </a:p>
          <a:p>
            <a:pPr marL="285750" indent="-285750">
              <a:buFont typeface="Arial" pitchFamily="34" charset="0"/>
              <a:buChar char="•"/>
            </a:pPr>
            <a:endParaRPr lang="en-GB" sz="2400" dirty="0"/>
          </a:p>
          <a:p>
            <a:pPr marL="285750" indent="-285750">
              <a:buFont typeface="Arial" pitchFamily="34" charset="0"/>
              <a:buChar char="•"/>
            </a:pPr>
            <a:r>
              <a:rPr lang="en-GB" sz="2400" dirty="0" smtClean="0"/>
              <a:t>Your written communication must be clear and concise. It must make sense and be in a production context.</a:t>
            </a:r>
          </a:p>
          <a:p>
            <a:pPr marL="285750" indent="-285750">
              <a:buFont typeface="Arial" pitchFamily="34" charset="0"/>
              <a:buChar char="•"/>
            </a:pPr>
            <a:endParaRPr lang="en-GB" sz="2400" dirty="0"/>
          </a:p>
          <a:p>
            <a:pPr marL="285750" indent="-285750">
              <a:buFont typeface="Arial" pitchFamily="34" charset="0"/>
              <a:buChar char="•"/>
            </a:pPr>
            <a:r>
              <a:rPr lang="en-GB" sz="2400" dirty="0" smtClean="0"/>
              <a:t>You should make sure you spell check your work and proof read it making sure it is professional.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84262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/>
          <a:lstStyle/>
          <a:p>
            <a:r>
              <a:rPr lang="en-GB" dirty="0" smtClean="0"/>
              <a:t>Production documentation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752642" y="1628800"/>
            <a:ext cx="749176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GB" sz="2400" dirty="0" smtClean="0"/>
              <a:t>Production documentation covers all the production paperwork.</a:t>
            </a:r>
          </a:p>
          <a:p>
            <a:pPr marL="285750" indent="-285750">
              <a:buFont typeface="Arial" pitchFamily="34" charset="0"/>
              <a:buChar char="•"/>
            </a:pPr>
            <a:endParaRPr lang="en-GB" sz="2400" dirty="0"/>
          </a:p>
          <a:p>
            <a:pPr marL="285750" indent="-285750">
              <a:buFont typeface="Arial" pitchFamily="34" charset="0"/>
              <a:buChar char="•"/>
            </a:pPr>
            <a:r>
              <a:rPr lang="en-GB" sz="2400" dirty="0" smtClean="0"/>
              <a:t>All industry sectors have their own different sets of required paperwork to help ensure the production process runs smoothly. </a:t>
            </a:r>
          </a:p>
          <a:p>
            <a:pPr marL="285750" indent="-285750">
              <a:buFont typeface="Arial" pitchFamily="34" charset="0"/>
              <a:buChar char="•"/>
            </a:pPr>
            <a:endParaRPr lang="en-GB" sz="2400" dirty="0"/>
          </a:p>
          <a:p>
            <a:pPr marL="285750" indent="-285750">
              <a:buFont typeface="Arial" pitchFamily="34" charset="0"/>
              <a:buChar char="•"/>
            </a:pPr>
            <a:r>
              <a:rPr lang="en-GB" sz="2400" dirty="0" smtClean="0"/>
              <a:t>You will need to fill out some of this paperwork by hand and will not always be able to rely on the computer software to do the work for you. 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92607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/>
          <a:lstStyle/>
          <a:p>
            <a:r>
              <a:rPr lang="en-GB" dirty="0" smtClean="0"/>
              <a:t>PROPOSAL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52642" y="1628800"/>
            <a:ext cx="749176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/>
              <a:t>A proposal is a document that explains your idea to a potential client or customer. </a:t>
            </a:r>
          </a:p>
          <a:p>
            <a:pPr marL="457200" indent="-457200">
              <a:buFont typeface="Arial" pitchFamily="34" charset="0"/>
              <a:buChar char="•"/>
            </a:pPr>
            <a:endParaRPr lang="en-GB" sz="2800" dirty="0"/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/>
              <a:t>See page 44 for an example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047803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/>
          <a:lstStyle/>
          <a:p>
            <a:r>
              <a:rPr lang="en-GB" dirty="0" smtClean="0"/>
              <a:t>TREATMENT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52642" y="1628800"/>
            <a:ext cx="749176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/>
              <a:t>A treatment is the initial outline of your proposed production, providing details of scenes, characters and locations. </a:t>
            </a:r>
          </a:p>
          <a:p>
            <a:pPr marL="457200" indent="-457200">
              <a:buFont typeface="Arial" pitchFamily="34" charset="0"/>
              <a:buChar char="•"/>
            </a:pPr>
            <a:endParaRPr lang="en-GB" sz="2800" dirty="0"/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/>
              <a:t>See example given out by your teacher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3602557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/>
          <a:lstStyle/>
          <a:p>
            <a:r>
              <a:rPr lang="en-GB" dirty="0" smtClean="0"/>
              <a:t>STORY BOARD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52642" y="1628800"/>
            <a:ext cx="74917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A storyboard will help you production by showing the scenes the shots of makes up the film or game.</a:t>
            </a:r>
          </a:p>
          <a:p>
            <a:endParaRPr lang="en-GB" sz="2800" dirty="0"/>
          </a:p>
          <a:p>
            <a:endParaRPr lang="en-GB" sz="2800" dirty="0" smtClean="0"/>
          </a:p>
          <a:p>
            <a:r>
              <a:rPr lang="en-GB" sz="2800" dirty="0" smtClean="0"/>
              <a:t>See example: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3602557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/>
          <a:lstStyle/>
          <a:p>
            <a:r>
              <a:rPr lang="en-GB" dirty="0" smtClean="0"/>
              <a:t>VOCABULARY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1628800"/>
            <a:ext cx="77768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GB" sz="2400" dirty="0" smtClean="0"/>
              <a:t>When writing your work you written vocabulary should be professional at all times. </a:t>
            </a:r>
          </a:p>
          <a:p>
            <a:pPr marL="342900" indent="-342900">
              <a:buFont typeface="Arial" pitchFamily="34" charset="0"/>
              <a:buChar char="•"/>
            </a:pPr>
            <a:endParaRPr lang="en-GB" sz="2400" dirty="0"/>
          </a:p>
          <a:p>
            <a:pPr marL="342900" indent="-342900">
              <a:buFont typeface="Arial" pitchFamily="34" charset="0"/>
              <a:buChar char="•"/>
            </a:pPr>
            <a:r>
              <a:rPr lang="en-GB" sz="2400" dirty="0" smtClean="0"/>
              <a:t>You should stay away from words like don’t and couldn't you should use ‘do not’ and ‘could not’ 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3602557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102</TotalTime>
  <Words>412</Words>
  <Application>Microsoft Office PowerPoint</Application>
  <PresentationFormat>On-screen Show (4:3)</PresentationFormat>
  <Paragraphs>56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Aspect</vt:lpstr>
      <vt:lpstr>BTEC Creative Media Production</vt:lpstr>
      <vt:lpstr>PowerPoint Presentation</vt:lpstr>
      <vt:lpstr>YOUR TASK</vt:lpstr>
      <vt:lpstr>WRITTEN COMMUNICATION</vt:lpstr>
      <vt:lpstr>Production documentation</vt:lpstr>
      <vt:lpstr>PROPOSAL</vt:lpstr>
      <vt:lpstr>TREATMENT</vt:lpstr>
      <vt:lpstr>STORY BOARD</vt:lpstr>
      <vt:lpstr>VOCABULARY</vt:lpstr>
      <vt:lpstr>ASSESSMENT P4,M4,D4</vt:lpstr>
      <vt:lpstr>REVISION</vt:lpstr>
      <vt:lpstr>ASSESSMENT P5,M5,D5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Creative Media Production</dc:title>
  <dc:creator>Andy</dc:creator>
  <cp:lastModifiedBy>Andy</cp:lastModifiedBy>
  <cp:revision>12</cp:revision>
  <cp:lastPrinted>2011-08-29T16:53:04Z</cp:lastPrinted>
  <dcterms:created xsi:type="dcterms:W3CDTF">2011-08-21T16:39:25Z</dcterms:created>
  <dcterms:modified xsi:type="dcterms:W3CDTF">2011-08-29T16:53:14Z</dcterms:modified>
</cp:coreProperties>
</file>